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2"/>
  </p:normalViewPr>
  <p:slideViewPr>
    <p:cSldViewPr snapToGrid="0" snapToObjects="1">
      <p:cViewPr>
        <p:scale>
          <a:sx n="97" d="100"/>
          <a:sy n="97" d="100"/>
        </p:scale>
        <p:origin x="116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12.png>
</file>

<file path=ppt/media/image13.png>
</file>

<file path=ppt/media/image2.png>
</file>

<file path=ppt/media/image3.tiff>
</file>

<file path=ppt/media/image4.gi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3/12/17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gif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DSSC 2017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Pharmanalytics</a:t>
            </a:r>
            <a:r>
              <a:rPr lang="en-US" dirty="0" smtClean="0"/>
              <a:t> :- Mariam </a:t>
            </a:r>
            <a:r>
              <a:rPr lang="en-US" dirty="0" err="1" smtClean="0"/>
              <a:t>Elgabry</a:t>
            </a:r>
            <a:r>
              <a:rPr lang="en-US" dirty="0" smtClean="0"/>
              <a:t> 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Christos </a:t>
            </a:r>
            <a:r>
              <a:rPr lang="en-US" dirty="0" err="1" smtClean="0"/>
              <a:t>Oikonomou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                     Lisa Schneider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</a:t>
            </a:r>
            <a:r>
              <a:rPr lang="en-US" dirty="0" err="1" smtClean="0"/>
              <a:t>Bharathy</a:t>
            </a:r>
            <a:r>
              <a:rPr lang="en-US" dirty="0" smtClean="0"/>
              <a:t> Ganeshanathan</a:t>
            </a:r>
          </a:p>
        </p:txBody>
      </p:sp>
    </p:spTree>
    <p:extLst>
      <p:ext uri="{BB962C8B-B14F-4D97-AF65-F5344CB8AC3E}">
        <p14:creationId xmlns:p14="http://schemas.microsoft.com/office/powerpoint/2010/main" val="115494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Investigate political influences on stock price variations on Pharmaceuticals based in the UK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373" y="3400340"/>
            <a:ext cx="6350000" cy="2578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55" y="3645242"/>
            <a:ext cx="3073617" cy="17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33" y="272020"/>
            <a:ext cx="6661150" cy="37433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058" y="2720246"/>
            <a:ext cx="4699722" cy="38305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97426" y="4133690"/>
            <a:ext cx="1881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latin typeface="Arial" charset="0"/>
                <a:ea typeface="Arial" charset="0"/>
                <a:cs typeface="Arial" charset="0"/>
              </a:rPr>
              <a:t>Effect of </a:t>
            </a:r>
            <a:r>
              <a:rPr lang="en-US" b="1" u="sng" dirty="0" err="1" smtClean="0">
                <a:latin typeface="Arial" charset="0"/>
                <a:ea typeface="Arial" charset="0"/>
                <a:cs typeface="Arial" charset="0"/>
              </a:rPr>
              <a:t>Brexit</a:t>
            </a:r>
            <a:endParaRPr lang="en-US" b="1" u="sng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13306" y="2143682"/>
            <a:ext cx="299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latin typeface="Arial" charset="0"/>
                <a:ea typeface="Arial" charset="0"/>
                <a:cs typeface="Arial" charset="0"/>
              </a:rPr>
              <a:t>Effect of Trump’s tweet</a:t>
            </a:r>
            <a:endParaRPr lang="en-US" b="1" u="sng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9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539" y="928995"/>
            <a:ext cx="3974757" cy="15902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4" y="1150491"/>
            <a:ext cx="4147751" cy="6999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5372" y="3086711"/>
            <a:ext cx="3616411" cy="10686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539" y="4566192"/>
            <a:ext cx="4914900" cy="165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9746" y="4340097"/>
            <a:ext cx="3162568" cy="199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0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Linear Regression Model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Addition of differences in quarterly GDP values</a:t>
            </a:r>
          </a:p>
          <a:p>
            <a:pPr>
              <a:buFont typeface="Wingdings" charset="2"/>
              <a:buChar char="à"/>
            </a:pP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Minimal effect to 2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d.p</a:t>
            </a:r>
            <a:endParaRPr lang="en-US" dirty="0" smtClean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pPr marL="0" indent="0">
              <a:buNone/>
            </a:pPr>
            <a:endParaRPr lang="en-US" dirty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r>
              <a:rPr lang="en-US" b="1" dirty="0" smtClean="0">
                <a:latin typeface="Arial" charset="0"/>
                <a:ea typeface="Arial" charset="0"/>
                <a:cs typeface="Arial" charset="0"/>
                <a:sym typeface="Wingdings"/>
              </a:rPr>
              <a:t>The dilemma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Difficulty in acquiring pharmaceutical data in short span of time</a:t>
            </a:r>
          </a:p>
          <a:p>
            <a:endParaRPr lang="en-US" dirty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r>
              <a:rPr lang="en-US" b="1" dirty="0" smtClean="0">
                <a:latin typeface="Arial" charset="0"/>
                <a:ea typeface="Arial" charset="0"/>
                <a:cs typeface="Arial" charset="0"/>
                <a:sym typeface="Wingdings"/>
              </a:rPr>
              <a:t>Dealing with the difficulty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Training the model alternatively to use previous data points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102" y="-1117496"/>
            <a:ext cx="3582401" cy="358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50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39" y="802802"/>
            <a:ext cx="7235688" cy="571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7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721" y="305037"/>
            <a:ext cx="8200511" cy="655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71</TotalTime>
  <Words>80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Century Schoolbook</vt:lpstr>
      <vt:lpstr>Wingdings</vt:lpstr>
      <vt:lpstr>Wingdings 2</vt:lpstr>
      <vt:lpstr>Arial</vt:lpstr>
      <vt:lpstr>View</vt:lpstr>
      <vt:lpstr>DSSC 2017</vt:lpstr>
      <vt:lpstr>Initial Idea</vt:lpstr>
      <vt:lpstr>PowerPoint Presentation</vt:lpstr>
      <vt:lpstr>PowerPoint Presentation</vt:lpstr>
      <vt:lpstr>Creating a Model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DSSC 2017</dc:title>
  <dc:creator>Ganeshanathan, Bharathy</dc:creator>
  <cp:lastModifiedBy>Ganeshanathan, Bharathy</cp:lastModifiedBy>
  <cp:revision>6</cp:revision>
  <dcterms:created xsi:type="dcterms:W3CDTF">2017-03-12T12:08:37Z</dcterms:created>
  <dcterms:modified xsi:type="dcterms:W3CDTF">2017-03-12T13:20:17Z</dcterms:modified>
</cp:coreProperties>
</file>

<file path=docProps/thumbnail.jpeg>
</file>